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0275213" cy="424799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>
        <p:scale>
          <a:sx n="50" d="100"/>
          <a:sy n="50" d="100"/>
        </p:scale>
        <p:origin x="36" y="-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52156"/>
            <a:ext cx="25733931" cy="14789303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311791"/>
            <a:ext cx="22706410" cy="10256143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5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61662"/>
            <a:ext cx="6528093" cy="359997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61662"/>
            <a:ext cx="19205838" cy="359997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7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590491"/>
            <a:ext cx="26112371" cy="17670461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428121"/>
            <a:ext cx="26112371" cy="9292478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25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08310"/>
            <a:ext cx="12866966" cy="26953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08310"/>
            <a:ext cx="12866966" cy="26953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3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61671"/>
            <a:ext cx="26112371" cy="82108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13482"/>
            <a:ext cx="12807832" cy="5103486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516968"/>
            <a:ext cx="12807832" cy="228231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13482"/>
            <a:ext cx="12870909" cy="5103486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516968"/>
            <a:ext cx="12870909" cy="228231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16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16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32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31994"/>
            <a:ext cx="9764544" cy="991198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16330"/>
            <a:ext cx="15326827" cy="30188272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43974"/>
            <a:ext cx="9764544" cy="2360978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6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31994"/>
            <a:ext cx="9764544" cy="991198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16330"/>
            <a:ext cx="15326827" cy="30188272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43974"/>
            <a:ext cx="9764544" cy="2360978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09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61671"/>
            <a:ext cx="26112371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08310"/>
            <a:ext cx="26112371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372595"/>
            <a:ext cx="681192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B1929-CF70-4C3C-91F3-2FC44BCE19B9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372595"/>
            <a:ext cx="10217884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372595"/>
            <a:ext cx="681192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FB705-DEE2-4CB2-B8A4-50E55AF34F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9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1F85D0-0B62-43D9-843F-082EC6BB84D3}"/>
              </a:ext>
            </a:extLst>
          </p:cNvPr>
          <p:cNvSpPr txBox="1"/>
          <p:nvPr/>
        </p:nvSpPr>
        <p:spPr>
          <a:xfrm>
            <a:off x="5829300" y="710037"/>
            <a:ext cx="218122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タイトルは</a:t>
            </a:r>
            <a:r>
              <a:rPr kumimoji="1" lang="en-US" altLang="ja-JP" sz="7200" b="1" dirty="0">
                <a:latin typeface="Arial" panose="020B0604020202020204" pitchFamily="34" charset="0"/>
                <a:cs typeface="Arial" panose="020B0604020202020204" pitchFamily="34" charset="0"/>
              </a:rPr>
              <a:t> 72pt</a:t>
            </a:r>
            <a:r>
              <a:rPr kumimoji="1" lang="ja-JP" alt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以上</a:t>
            </a:r>
            <a:r>
              <a:rPr kumimoji="1" lang="en-US" altLang="ja-JP" sz="7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kumimoji="1" lang="ja-JP" altLang="en-US" sz="7200" b="1" dirty="0">
                <a:latin typeface="Helvetica" panose="020B0604020202020204" pitchFamily="34" charset="0"/>
                <a:cs typeface="Helvetica" panose="020B0604020202020204" pitchFamily="34" charset="0"/>
              </a:rPr>
              <a:t>ゴシック体太字を推奨します</a:t>
            </a:r>
            <a:endParaRPr kumimoji="1" lang="en-US" altLang="ja-JP" sz="7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kumimoji="1"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発表者名　所属などは</a:t>
            </a: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 48pt</a:t>
            </a:r>
            <a:r>
              <a:rPr kumimoji="1" lang="ja-JP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以上を推奨します</a:t>
            </a:r>
            <a:endParaRPr kumimoji="1" lang="en-US" altLang="ja-JP" sz="7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D3BE2F-322F-4FC1-8919-4B7D9013E60F}"/>
              </a:ext>
            </a:extLst>
          </p:cNvPr>
          <p:cNvSpPr txBox="1"/>
          <p:nvPr/>
        </p:nvSpPr>
        <p:spPr>
          <a:xfrm>
            <a:off x="1288256" y="9080837"/>
            <a:ext cx="12789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見出しは</a:t>
            </a:r>
            <a:r>
              <a:rPr kumimoji="1" lang="en-US" altLang="ja-JP" sz="6000" dirty="0"/>
              <a:t> 60pt</a:t>
            </a:r>
            <a:r>
              <a:rPr kumimoji="1" lang="ja-JP" altLang="en-US" sz="6000" dirty="0"/>
              <a:t>以上を推奨します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7731EF-F73A-4E31-A5BB-61B30BBEF4A1}"/>
              </a:ext>
            </a:extLst>
          </p:cNvPr>
          <p:cNvSpPr txBox="1"/>
          <p:nvPr/>
        </p:nvSpPr>
        <p:spPr>
          <a:xfrm>
            <a:off x="1821656" y="10725150"/>
            <a:ext cx="1257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本文は</a:t>
            </a:r>
            <a:r>
              <a:rPr kumimoji="1" lang="en-US" altLang="ja-JP" sz="3200" dirty="0"/>
              <a:t>32pt</a:t>
            </a:r>
            <a:r>
              <a:rPr kumimoji="1" lang="ja-JP" altLang="en-US" sz="3200" dirty="0"/>
              <a:t>以上を推奨します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DC4AFA5-614A-4AC1-947E-D4DB98AD6F12}"/>
              </a:ext>
            </a:extLst>
          </p:cNvPr>
          <p:cNvCxnSpPr>
            <a:cxnSpLocks/>
          </p:cNvCxnSpPr>
          <p:nvPr/>
        </p:nvCxnSpPr>
        <p:spPr>
          <a:xfrm flipH="1" flipV="1">
            <a:off x="2983706" y="5578247"/>
            <a:ext cx="2845594" cy="2420032"/>
          </a:xfrm>
          <a:prstGeom prst="straightConnector1">
            <a:avLst/>
          </a:prstGeom>
          <a:ln w="2444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E269A1B-1569-455E-8FDB-A12BFD13F456}"/>
              </a:ext>
            </a:extLst>
          </p:cNvPr>
          <p:cNvSpPr txBox="1"/>
          <p:nvPr/>
        </p:nvSpPr>
        <p:spPr>
          <a:xfrm>
            <a:off x="5936876" y="7645556"/>
            <a:ext cx="1661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左上に主発表者の写真の掲載を推奨します。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2AC5F5E-F22D-4498-A9A1-2DEECC5B2829}"/>
              </a:ext>
            </a:extLst>
          </p:cNvPr>
          <p:cNvSpPr txBox="1"/>
          <p:nvPr/>
        </p:nvSpPr>
        <p:spPr>
          <a:xfrm>
            <a:off x="3719026" y="14620100"/>
            <a:ext cx="22481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ポスターサイズは</a:t>
            </a:r>
            <a:r>
              <a:rPr kumimoji="1" lang="en-US" altLang="ja-JP" sz="6000" dirty="0"/>
              <a:t>A0</a:t>
            </a:r>
            <a:r>
              <a:rPr kumimoji="1" lang="ja-JP" altLang="en-US" sz="6000" dirty="0"/>
              <a:t>縦　</a:t>
            </a:r>
            <a:r>
              <a:rPr kumimoji="1" lang="en-US" altLang="ja-JP" sz="6000" dirty="0"/>
              <a:t>841mm × 1189mm </a:t>
            </a:r>
            <a:r>
              <a:rPr kumimoji="1" lang="ja-JP" altLang="en-US" sz="6000" dirty="0"/>
              <a:t>以内にしてください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1D642B0-DB6D-5E4D-C5FE-2B07D183D48D}"/>
              </a:ext>
            </a:extLst>
          </p:cNvPr>
          <p:cNvSpPr/>
          <p:nvPr/>
        </p:nvSpPr>
        <p:spPr>
          <a:xfrm>
            <a:off x="805282" y="314325"/>
            <a:ext cx="4356847" cy="49495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2CF816EA-96CC-8770-74FE-CEE5A9EF0735}"/>
              </a:ext>
            </a:extLst>
          </p:cNvPr>
          <p:cNvSpPr/>
          <p:nvPr/>
        </p:nvSpPr>
        <p:spPr>
          <a:xfrm>
            <a:off x="1953358" y="1173587"/>
            <a:ext cx="1953120" cy="25089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F2EEBAF-16FA-E74C-D6A5-93587DE308FD}"/>
              </a:ext>
            </a:extLst>
          </p:cNvPr>
          <p:cNvSpPr/>
          <p:nvPr/>
        </p:nvSpPr>
        <p:spPr>
          <a:xfrm>
            <a:off x="1234468" y="3682576"/>
            <a:ext cx="3550023" cy="156517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98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1F85D0-0B62-43D9-843F-082EC6BB84D3}"/>
              </a:ext>
            </a:extLst>
          </p:cNvPr>
          <p:cNvSpPr txBox="1"/>
          <p:nvPr/>
        </p:nvSpPr>
        <p:spPr>
          <a:xfrm>
            <a:off x="5829300" y="710037"/>
            <a:ext cx="218122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b="1" dirty="0">
                <a:latin typeface="Arial" panose="020B0604020202020204" pitchFamily="34" charset="0"/>
                <a:cs typeface="Arial" panose="020B0604020202020204" pitchFamily="34" charset="0"/>
              </a:rPr>
              <a:t>The font of the title should be bigger than 72pt, </a:t>
            </a:r>
          </a:p>
          <a:p>
            <a:pPr algn="ctr"/>
            <a:r>
              <a:rPr kumimoji="1" lang="en-US" altLang="ja-JP" sz="7200" b="1" dirty="0">
                <a:latin typeface="Arial" panose="020B0604020202020204" pitchFamily="34" charset="0"/>
                <a:cs typeface="Arial" panose="020B0604020202020204" pitchFamily="34" charset="0"/>
              </a:rPr>
              <a:t>and use bold sans-serif such as Arial or </a:t>
            </a:r>
            <a:r>
              <a:rPr kumimoji="1" lang="en-US" altLang="ja-JP" sz="7200" b="1" dirty="0">
                <a:latin typeface="Helvetica" panose="020B0604020202020204" pitchFamily="34" charset="0"/>
                <a:cs typeface="Helvetica" panose="020B0604020202020204" pitchFamily="34" charset="0"/>
              </a:rPr>
              <a:t>Helvetica</a:t>
            </a:r>
            <a:endParaRPr kumimoji="1" lang="en-US" altLang="ja-JP" sz="4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kumimoji="1"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Author names and affiliations should be bigger than 48pt</a:t>
            </a:r>
            <a:endParaRPr kumimoji="1" lang="en-US" altLang="ja-JP" sz="7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D3BE2F-322F-4FC1-8919-4B7D9013E60F}"/>
              </a:ext>
            </a:extLst>
          </p:cNvPr>
          <p:cNvSpPr txBox="1"/>
          <p:nvPr/>
        </p:nvSpPr>
        <p:spPr>
          <a:xfrm>
            <a:off x="1288256" y="9080837"/>
            <a:ext cx="12789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Subheadings should be bigger than 60pt</a:t>
            </a:r>
            <a:endParaRPr kumimoji="1" lang="ja-JP" altLang="en-US" sz="6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7731EF-F73A-4E31-A5BB-61B30BBEF4A1}"/>
              </a:ext>
            </a:extLst>
          </p:cNvPr>
          <p:cNvSpPr txBox="1"/>
          <p:nvPr/>
        </p:nvSpPr>
        <p:spPr>
          <a:xfrm>
            <a:off x="1821656" y="10725150"/>
            <a:ext cx="1257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Main texts should be bigger than 32pt</a:t>
            </a:r>
            <a:endParaRPr kumimoji="1" lang="ja-JP" altLang="en-US" sz="3200" dirty="0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DC4AFA5-614A-4AC1-947E-D4DB98AD6F12}"/>
              </a:ext>
            </a:extLst>
          </p:cNvPr>
          <p:cNvCxnSpPr>
            <a:cxnSpLocks/>
          </p:cNvCxnSpPr>
          <p:nvPr/>
        </p:nvCxnSpPr>
        <p:spPr>
          <a:xfrm flipH="1" flipV="1">
            <a:off x="2983706" y="5578247"/>
            <a:ext cx="2845594" cy="2420032"/>
          </a:xfrm>
          <a:prstGeom prst="straightConnector1">
            <a:avLst/>
          </a:prstGeom>
          <a:ln w="2444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E269A1B-1569-455E-8FDB-A12BFD13F456}"/>
              </a:ext>
            </a:extLst>
          </p:cNvPr>
          <p:cNvSpPr txBox="1"/>
          <p:nvPr/>
        </p:nvSpPr>
        <p:spPr>
          <a:xfrm>
            <a:off x="6344772" y="7650895"/>
            <a:ext cx="21812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In the upper left corner, it is recommended to place a photo of the main presenter.</a:t>
            </a:r>
            <a:endParaRPr kumimoji="1" lang="ja-JP" altLang="en-US" sz="4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2AC5F5E-F22D-4498-A9A1-2DEECC5B2829}"/>
              </a:ext>
            </a:extLst>
          </p:cNvPr>
          <p:cNvSpPr txBox="1"/>
          <p:nvPr/>
        </p:nvSpPr>
        <p:spPr>
          <a:xfrm>
            <a:off x="6959202" y="13934300"/>
            <a:ext cx="170818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The printed poster size should be 841mm × 1189mm </a:t>
            </a:r>
            <a:endParaRPr kumimoji="1" lang="ja-JP" altLang="en-US" sz="60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0211F34-540D-DB14-2A72-D6EF0DB60015}"/>
              </a:ext>
            </a:extLst>
          </p:cNvPr>
          <p:cNvSpPr/>
          <p:nvPr/>
        </p:nvSpPr>
        <p:spPr>
          <a:xfrm>
            <a:off x="805282" y="314325"/>
            <a:ext cx="4356847" cy="49495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F35FC2F0-848D-1B5A-DC1F-8C6BC6093313}"/>
              </a:ext>
            </a:extLst>
          </p:cNvPr>
          <p:cNvSpPr/>
          <p:nvPr/>
        </p:nvSpPr>
        <p:spPr>
          <a:xfrm>
            <a:off x="1953358" y="1173587"/>
            <a:ext cx="1953120" cy="25089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2BC52C-64E9-32F1-2403-2A90858ACA77}"/>
              </a:ext>
            </a:extLst>
          </p:cNvPr>
          <p:cNvSpPr/>
          <p:nvPr/>
        </p:nvSpPr>
        <p:spPr>
          <a:xfrm>
            <a:off x="1234468" y="3682576"/>
            <a:ext cx="3550023" cy="156517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370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125</Words>
  <Application>Microsoft Office PowerPoint</Application>
  <PresentationFormat>ユーザー設定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黒倉 健</dc:creator>
  <cp:lastModifiedBy>宮本 皓司</cp:lastModifiedBy>
  <cp:revision>11</cp:revision>
  <dcterms:created xsi:type="dcterms:W3CDTF">2023-07-19T08:45:45Z</dcterms:created>
  <dcterms:modified xsi:type="dcterms:W3CDTF">2024-05-10T07:01:04Z</dcterms:modified>
</cp:coreProperties>
</file>